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9" r:id="rId2"/>
    <p:sldId id="264" r:id="rId3"/>
    <p:sldId id="260" r:id="rId4"/>
    <p:sldId id="261" r:id="rId5"/>
    <p:sldId id="262" r:id="rId6"/>
    <p:sldId id="263" r:id="rId7"/>
    <p:sldId id="265" r:id="rId8"/>
    <p:sldId id="268" r:id="rId9"/>
    <p:sldId id="266" r:id="rId10"/>
    <p:sldId id="267" r:id="rId11"/>
  </p:sldIdLst>
  <p:sldSz cx="64801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834079-DA27-E07F-6CE9-228C31F86983}" name="Damiano PADOVANI" initials="DP" userId="S::damiano.padovani@gtiit.edu.cn::fc964058-df24-4c6a-b9b9-f83cbd584b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FA8CEA-A259-4949-B523-677D98565725}" v="3368" dt="2023-06-06T13:23:26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091"/>
    <p:restoredTop sz="96327"/>
  </p:normalViewPr>
  <p:slideViewPr>
    <p:cSldViewPr snapToGrid="0">
      <p:cViewPr varScale="1">
        <p:scale>
          <a:sx n="213" d="100"/>
          <a:sy n="213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AA2D2-5A8C-1E44-8C24-536E0AC39335}" type="datetimeFigureOut">
              <a:rPr lang="en-CN" smtClean="0"/>
              <a:t>2025/12/27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1143000"/>
            <a:ext cx="555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7F4BD-5D07-A345-98DF-5A68804C7B7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010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24459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664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269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438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9137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169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4706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68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20760-2768-6185-CF5C-CE507BC9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27D26-E0AA-9FC9-3A1D-073A9D95F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A98CF-C50C-4EE7-FDBD-9E51C1213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0D42B-3BD6-6F3D-CC70-B2C3BA9B1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007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7F4BD-5D07-A345-98DF-5A68804C7B70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335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22" y="589241"/>
            <a:ext cx="4860131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1891070"/>
            <a:ext cx="4860131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C914-AF79-5D4C-B90A-5FE12FD5E292}" type="datetime1">
              <a:t>2025/12/27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9369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8EE8-409A-6847-8A11-B9B89A4842D6}" type="datetime1">
              <a:t>2025/12/27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695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191691"/>
            <a:ext cx="1397288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191691"/>
            <a:ext cx="4110861" cy="30512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F44-B0BE-7B49-9399-1D44C46DD254}" type="datetime1">
              <a:t>2025/12/27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345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BEC-F783-F046-B2C3-7ABCD2B3F7F4}" type="datetime1">
              <a:t>2025/12/27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415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897613"/>
            <a:ext cx="5589151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2409468"/>
            <a:ext cx="5589151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801C-3676-314B-AAF3-B20F5496DA04}" type="datetime1">
              <a:t>2025/12/27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879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958453"/>
            <a:ext cx="2754074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958453"/>
            <a:ext cx="2754074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2212-F56B-294D-ADB5-B0822E37FCCD}" type="datetime1">
              <a:t>2025/12/27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791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191691"/>
            <a:ext cx="5589151" cy="6959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6" y="882610"/>
            <a:ext cx="274141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6" y="1315164"/>
            <a:ext cx="2741418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882610"/>
            <a:ext cx="275491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1315164"/>
            <a:ext cx="2754918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C5A5-4670-4D4C-AE9F-991E612E8761}" type="datetime1">
              <a:t>2025/12/27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297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30B1-BA57-8943-A8B1-B6656D187DAE}" type="datetime1">
              <a:t>2025/12/27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451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0337-0759-CD42-A4F1-71848D381D2E}" type="datetime1">
              <a:t>2025/12/27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390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40030"/>
            <a:ext cx="2090025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518398"/>
            <a:ext cx="3280589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080135"/>
            <a:ext cx="2090025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12FEB-7837-4B45-BB7B-4B8E257D10A6}" type="datetime1">
              <a:t>2025/12/27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9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40030"/>
            <a:ext cx="2090025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518398"/>
            <a:ext cx="3280589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080135"/>
            <a:ext cx="2090025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13E0-9DD4-FC49-94A8-BE443E685E9B}" type="datetime1">
              <a:t>2025/12/27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755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191691"/>
            <a:ext cx="5589151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958453"/>
            <a:ext cx="5589151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3337084"/>
            <a:ext cx="145803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47519-635C-F74C-9889-C38A71FB88F7}" type="datetime1">
              <a:t>2025/12/27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3337084"/>
            <a:ext cx="218705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3337084"/>
            <a:ext cx="145803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A5F7A-8A7D-6F4D-9858-3ED66B3EA8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428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t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B9BB0846-C662-3774-51F4-B82D0D93F911}"/>
              </a:ext>
            </a:extLst>
          </p:cNvPr>
          <p:cNvSpPr txBox="1"/>
          <p:nvPr/>
        </p:nvSpPr>
        <p:spPr>
          <a:xfrm>
            <a:off x="64706" y="690673"/>
            <a:ext cx="6347460" cy="226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/>
          <a:p>
            <a:pPr algn="ctr">
              <a:lnSpc>
                <a:spcPct val="115000"/>
              </a:lnSpc>
              <a:defRPr sz="4000" b="1">
                <a:solidFill>
                  <a:srgbClr val="7A000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dirty="0"/>
              <a:t>Teaching Pendant/Master Arm</a:t>
            </a:r>
            <a:endParaRPr sz="2100" dirty="0"/>
          </a:p>
          <a:p>
            <a:pPr algn="ctr">
              <a:lnSpc>
                <a:spcPct val="115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1470" dirty="0"/>
          </a:p>
          <a:p>
            <a:pPr algn="ctr">
              <a:lnSpc>
                <a:spcPct val="115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CN" sz="1470" dirty="0"/>
              <a:t>Zhuorui YUN 999021264</a:t>
            </a:r>
            <a:endParaRPr sz="1470" dirty="0"/>
          </a:p>
          <a:p>
            <a:pPr algn="ctr">
              <a:lnSpc>
                <a:spcPct val="115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1470" dirty="0"/>
              <a:t>Mechanical Engineering and Robotics</a:t>
            </a:r>
            <a:endParaRPr sz="1470" dirty="0"/>
          </a:p>
          <a:p>
            <a:pPr algn="ctr">
              <a:lnSpc>
                <a:spcPct val="115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1470" dirty="0"/>
              <a:t>Guangdong Technion - Israel Institution of Technology</a:t>
            </a:r>
          </a:p>
          <a:p>
            <a:pPr algn="ctr">
              <a:lnSpc>
                <a:spcPct val="115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1470" dirty="0"/>
              <a:t>yun24239</a:t>
            </a:r>
            <a:r>
              <a:rPr sz="1470" dirty="0"/>
              <a:t>@gtiit.edu.cn</a:t>
            </a:r>
          </a:p>
          <a:p>
            <a:pPr algn="ctr">
              <a:lnSpc>
                <a:spcPct val="115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1470" dirty="0"/>
          </a:p>
          <a:p>
            <a:pPr algn="ctr">
              <a:lnSpc>
                <a:spcPct val="115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1470" dirty="0"/>
              <a:t>December</a:t>
            </a:r>
            <a:r>
              <a:rPr sz="1470" dirty="0"/>
              <a:t>, </a:t>
            </a:r>
            <a:r>
              <a:rPr lang="en-US" altLang="zh-CN" sz="1470" dirty="0"/>
              <a:t>2025</a:t>
            </a:r>
            <a:endParaRPr sz="1470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D380CFA-3C4D-1AF9-E93C-6F71D68AE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20"/>
            <a:ext cx="2720117" cy="8211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59877-831B-0C69-2D87-A4745FEA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1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60CCF0C9-85A0-07D6-5A4E-C228072ECF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228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96"/>
    </mc:Choice>
    <mc:Fallback xmlns="">
      <p:transition spd="slow" advTm="39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D4A487-2B73-3A48-F91A-CDB98A94DBB1}"/>
              </a:ext>
            </a:extLst>
          </p:cNvPr>
          <p:cNvSpPr txBox="1"/>
          <p:nvPr/>
        </p:nvSpPr>
        <p:spPr>
          <a:xfrm>
            <a:off x="0" y="13901"/>
            <a:ext cx="6480175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002" rIns="24002">
            <a:spAutoFit/>
          </a:bodyPr>
          <a:lstStyle>
            <a:lvl1pPr algn="ctr">
              <a:defRPr sz="3600" b="1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90"/>
              <a:t>Future work</a:t>
            </a:r>
            <a:endParaRPr sz="189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859AA6D1-83C5-F81C-1280-0F5A61BE9638}"/>
              </a:ext>
            </a:extLst>
          </p:cNvPr>
          <p:cNvSpPr/>
          <p:nvPr/>
        </p:nvSpPr>
        <p:spPr>
          <a:xfrm>
            <a:off x="43965" y="334090"/>
            <a:ext cx="6392245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miter/>
          </a:ln>
        </p:spPr>
        <p:txBody>
          <a:bodyPr lIns="24002" rIns="24002"/>
          <a:lstStyle/>
          <a:p>
            <a:endParaRPr sz="945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80CB1C7-5B0C-CC5D-EE4D-1581C890CEE1}"/>
              </a:ext>
            </a:extLst>
          </p:cNvPr>
          <p:cNvSpPr txBox="1"/>
          <p:nvPr/>
        </p:nvSpPr>
        <p:spPr>
          <a:xfrm>
            <a:off x="147177" y="449989"/>
            <a:ext cx="6185822" cy="115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>
            <a:lvl1pPr marL="457200" indent="-457200">
              <a:spcBef>
                <a:spcPts val="600"/>
              </a:spcBef>
              <a:buClr>
                <a:srgbClr val="C00000"/>
              </a:buClr>
              <a:buSzPct val="100000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-216000" algn="just">
              <a:buFont typeface="Wingdings" pitchFamily="2" charset="2"/>
              <a:buChar char="q"/>
            </a:pPr>
            <a:r>
              <a:rPr lang="en-US" altLang="zh-CN" sz="1470" dirty="0"/>
              <a:t>What is the important thing that has not been done in your project?</a:t>
            </a:r>
          </a:p>
          <a:p>
            <a:pPr marL="0" indent="-216000" algn="just">
              <a:buFont typeface="Wingdings" pitchFamily="2" charset="2"/>
              <a:buChar char="q"/>
            </a:pPr>
            <a:r>
              <a:rPr lang="en-US" altLang="zh-CN" sz="1470" dirty="0"/>
              <a:t>If you are given more money and time, what are you going to do differently here?</a:t>
            </a:r>
          </a:p>
          <a:p>
            <a:pPr marL="0" indent="-216000" algn="just">
              <a:buFont typeface="Wingdings" pitchFamily="2" charset="2"/>
              <a:buChar char="q"/>
            </a:pPr>
            <a:r>
              <a:rPr lang="zh-CN" altLang="en-US" sz="1470" dirty="0"/>
              <a:t> </a:t>
            </a:r>
            <a:endParaRPr sz="147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C39C9-E9AE-D274-C8FA-3FFC1365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10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81D3717A-42C7-9080-01F5-873FB66AC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116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"/>
    </mc:Choice>
    <mc:Fallback xmlns="">
      <p:transition spd="slow" advTm="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D4A487-2B73-3A48-F91A-CDB98A94DBB1}"/>
              </a:ext>
            </a:extLst>
          </p:cNvPr>
          <p:cNvSpPr txBox="1"/>
          <p:nvPr/>
        </p:nvSpPr>
        <p:spPr>
          <a:xfrm>
            <a:off x="0" y="13901"/>
            <a:ext cx="6480175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002" rIns="24002">
            <a:spAutoFit/>
          </a:bodyPr>
          <a:lstStyle>
            <a:lvl1pPr algn="ctr">
              <a:defRPr sz="3600" b="1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90"/>
              <a:t>Background and motivation</a:t>
            </a:r>
            <a:endParaRPr sz="189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859AA6D1-83C5-F81C-1280-0F5A61BE9638}"/>
              </a:ext>
            </a:extLst>
          </p:cNvPr>
          <p:cNvSpPr/>
          <p:nvPr/>
        </p:nvSpPr>
        <p:spPr>
          <a:xfrm>
            <a:off x="43965" y="334090"/>
            <a:ext cx="6392245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miter/>
          </a:ln>
        </p:spPr>
        <p:txBody>
          <a:bodyPr lIns="24002" rIns="24002"/>
          <a:lstStyle/>
          <a:p>
            <a:endParaRPr sz="945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80CB1C7-5B0C-CC5D-EE4D-1581C890CEE1}"/>
              </a:ext>
            </a:extLst>
          </p:cNvPr>
          <p:cNvSpPr txBox="1"/>
          <p:nvPr/>
        </p:nvSpPr>
        <p:spPr>
          <a:xfrm>
            <a:off x="147177" y="449989"/>
            <a:ext cx="6185822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>
            <a:lvl1pPr marL="457200" indent="-457200">
              <a:spcBef>
                <a:spcPts val="600"/>
              </a:spcBef>
              <a:buClr>
                <a:srgbClr val="C00000"/>
              </a:buClr>
              <a:buSzPct val="100000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-216000" algn="just">
              <a:buFont typeface="Wingdings" pitchFamily="2" charset="2"/>
              <a:buChar char="q"/>
            </a:pPr>
            <a:r>
              <a:rPr lang="zh-CN" altLang="en-US" sz="1470" dirty="0"/>
              <a:t> </a:t>
            </a:r>
            <a:endParaRPr sz="147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C39C9-E9AE-D274-C8FA-3FFC1365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2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2620ED1A-77D1-567D-6BDF-14CD65984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41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1"/>
    </mc:Choice>
    <mc:Fallback xmlns="">
      <p:transition spd="slow" advTm="13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D4A487-2B73-3A48-F91A-CDB98A94DBB1}"/>
              </a:ext>
            </a:extLst>
          </p:cNvPr>
          <p:cNvSpPr txBox="1"/>
          <p:nvPr/>
        </p:nvSpPr>
        <p:spPr>
          <a:xfrm>
            <a:off x="0" y="13901"/>
            <a:ext cx="6480175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002" rIns="24002">
            <a:spAutoFit/>
          </a:bodyPr>
          <a:lstStyle>
            <a:lvl1pPr algn="ctr">
              <a:defRPr sz="3600" b="1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90"/>
              <a:t>Goal and Demo</a:t>
            </a:r>
            <a:endParaRPr sz="189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859AA6D1-83C5-F81C-1280-0F5A61BE9638}"/>
              </a:ext>
            </a:extLst>
          </p:cNvPr>
          <p:cNvSpPr/>
          <p:nvPr/>
        </p:nvSpPr>
        <p:spPr>
          <a:xfrm>
            <a:off x="43965" y="334090"/>
            <a:ext cx="6392245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miter/>
          </a:ln>
        </p:spPr>
        <p:txBody>
          <a:bodyPr lIns="24002" rIns="24002"/>
          <a:lstStyle/>
          <a:p>
            <a:endParaRPr sz="945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80CB1C7-5B0C-CC5D-EE4D-1581C890CEE1}"/>
              </a:ext>
            </a:extLst>
          </p:cNvPr>
          <p:cNvSpPr txBox="1"/>
          <p:nvPr/>
        </p:nvSpPr>
        <p:spPr>
          <a:xfrm>
            <a:off x="147177" y="449989"/>
            <a:ext cx="6185822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>
            <a:lvl1pPr marL="457200" indent="-457200">
              <a:spcBef>
                <a:spcPts val="600"/>
              </a:spcBef>
              <a:buClr>
                <a:srgbClr val="C00000"/>
              </a:buClr>
              <a:buSzPct val="100000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-216000" algn="just">
              <a:buFont typeface="Wingdings" pitchFamily="2" charset="2"/>
              <a:buChar char="q"/>
            </a:pPr>
            <a:r>
              <a:rPr lang="zh-CN" altLang="en-US" sz="1470" dirty="0"/>
              <a:t> </a:t>
            </a:r>
            <a:endParaRPr sz="147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C39C9-E9AE-D274-C8FA-3FFC1365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3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FF7DF784-F29F-48F4-6CB9-5AAD08FB50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43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8"/>
    </mc:Choice>
    <mc:Fallback xmlns="">
      <p:transition spd="slow" advTm="1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D4A487-2B73-3A48-F91A-CDB98A94DBB1}"/>
              </a:ext>
            </a:extLst>
          </p:cNvPr>
          <p:cNvSpPr txBox="1"/>
          <p:nvPr/>
        </p:nvSpPr>
        <p:spPr>
          <a:xfrm>
            <a:off x="0" y="13901"/>
            <a:ext cx="6480175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002" rIns="24002">
            <a:spAutoFit/>
          </a:bodyPr>
          <a:lstStyle>
            <a:lvl1pPr algn="ctr">
              <a:defRPr sz="3600" b="1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90"/>
              <a:t>System overview</a:t>
            </a:r>
            <a:endParaRPr sz="189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859AA6D1-83C5-F81C-1280-0F5A61BE9638}"/>
              </a:ext>
            </a:extLst>
          </p:cNvPr>
          <p:cNvSpPr/>
          <p:nvPr/>
        </p:nvSpPr>
        <p:spPr>
          <a:xfrm>
            <a:off x="43965" y="334090"/>
            <a:ext cx="6392245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miter/>
          </a:ln>
        </p:spPr>
        <p:txBody>
          <a:bodyPr lIns="24002" rIns="24002"/>
          <a:lstStyle/>
          <a:p>
            <a:endParaRPr sz="945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80CB1C7-5B0C-CC5D-EE4D-1581C890CEE1}"/>
              </a:ext>
            </a:extLst>
          </p:cNvPr>
          <p:cNvSpPr txBox="1"/>
          <p:nvPr/>
        </p:nvSpPr>
        <p:spPr>
          <a:xfrm>
            <a:off x="147177" y="449989"/>
            <a:ext cx="6185822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>
            <a:lvl1pPr marL="457200" indent="-457200">
              <a:spcBef>
                <a:spcPts val="600"/>
              </a:spcBef>
              <a:buClr>
                <a:srgbClr val="C00000"/>
              </a:buClr>
              <a:buSzPct val="100000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-216000" algn="just">
              <a:buFont typeface="Wingdings" pitchFamily="2" charset="2"/>
              <a:buChar char="q"/>
            </a:pPr>
            <a:r>
              <a:rPr lang="zh-CN" altLang="en-US" sz="1470" dirty="0"/>
              <a:t> </a:t>
            </a:r>
            <a:endParaRPr sz="147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C39C9-E9AE-D274-C8FA-3FFC1365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4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2F2D89C9-9835-A7BE-6ED0-57FA9F9FD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00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5"/>
    </mc:Choice>
    <mc:Fallback xmlns="">
      <p:transition spd="slow" advTm="14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D4A487-2B73-3A48-F91A-CDB98A94DBB1}"/>
              </a:ext>
            </a:extLst>
          </p:cNvPr>
          <p:cNvSpPr txBox="1"/>
          <p:nvPr/>
        </p:nvSpPr>
        <p:spPr>
          <a:xfrm>
            <a:off x="0" y="13901"/>
            <a:ext cx="6480175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002" rIns="24002">
            <a:spAutoFit/>
          </a:bodyPr>
          <a:lstStyle>
            <a:lvl1pPr algn="ctr">
              <a:defRPr sz="3600" b="1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90"/>
              <a:t>Working principle of ultrasonic sensor</a:t>
            </a:r>
            <a:endParaRPr sz="189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859AA6D1-83C5-F81C-1280-0F5A61BE9638}"/>
              </a:ext>
            </a:extLst>
          </p:cNvPr>
          <p:cNvSpPr/>
          <p:nvPr/>
        </p:nvSpPr>
        <p:spPr>
          <a:xfrm>
            <a:off x="43965" y="334090"/>
            <a:ext cx="6392245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miter/>
          </a:ln>
        </p:spPr>
        <p:txBody>
          <a:bodyPr lIns="24002" rIns="24002"/>
          <a:lstStyle/>
          <a:p>
            <a:endParaRPr sz="945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80CB1C7-5B0C-CC5D-EE4D-1581C890CEE1}"/>
              </a:ext>
            </a:extLst>
          </p:cNvPr>
          <p:cNvSpPr txBox="1"/>
          <p:nvPr/>
        </p:nvSpPr>
        <p:spPr>
          <a:xfrm>
            <a:off x="147177" y="449989"/>
            <a:ext cx="6185822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>
            <a:lvl1pPr marL="457200" indent="-457200">
              <a:spcBef>
                <a:spcPts val="600"/>
              </a:spcBef>
              <a:buClr>
                <a:srgbClr val="C00000"/>
              </a:buClr>
              <a:buSzPct val="100000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-216000" algn="just">
              <a:buFont typeface="Wingdings" pitchFamily="2" charset="2"/>
              <a:buChar char="q"/>
            </a:pPr>
            <a:r>
              <a:rPr lang="en-US" altLang="zh-CN" sz="1470" dirty="0"/>
              <a:t>Insert the key code here:</a:t>
            </a:r>
            <a:r>
              <a:rPr lang="zh-CN" altLang="en-US" sz="1470" dirty="0"/>
              <a:t> </a:t>
            </a:r>
            <a:endParaRPr sz="147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C39C9-E9AE-D274-C8FA-3FFC1365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5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D6436025-8B23-2FE2-5214-0A5E5BA778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4249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97"/>
    </mc:Choice>
    <mc:Fallback xmlns="">
      <p:transition spd="slow" advTm="59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D4A487-2B73-3A48-F91A-CDB98A94DBB1}"/>
              </a:ext>
            </a:extLst>
          </p:cNvPr>
          <p:cNvSpPr txBox="1"/>
          <p:nvPr/>
        </p:nvSpPr>
        <p:spPr>
          <a:xfrm>
            <a:off x="0" y="13901"/>
            <a:ext cx="6480175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002" rIns="24002">
            <a:spAutoFit/>
          </a:bodyPr>
          <a:lstStyle>
            <a:lvl1pPr algn="ctr">
              <a:defRPr sz="3600" b="1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90"/>
              <a:t>Working principle of ultrasonic sensor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859AA6D1-83C5-F81C-1280-0F5A61BE9638}"/>
              </a:ext>
            </a:extLst>
          </p:cNvPr>
          <p:cNvSpPr/>
          <p:nvPr/>
        </p:nvSpPr>
        <p:spPr>
          <a:xfrm>
            <a:off x="43965" y="334090"/>
            <a:ext cx="6392245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miter/>
          </a:ln>
        </p:spPr>
        <p:txBody>
          <a:bodyPr lIns="24002" rIns="24002"/>
          <a:lstStyle/>
          <a:p>
            <a:endParaRPr sz="945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80CB1C7-5B0C-CC5D-EE4D-1581C890CEE1}"/>
              </a:ext>
            </a:extLst>
          </p:cNvPr>
          <p:cNvSpPr txBox="1"/>
          <p:nvPr/>
        </p:nvSpPr>
        <p:spPr>
          <a:xfrm>
            <a:off x="147177" y="449989"/>
            <a:ext cx="6185822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>
            <a:lvl1pPr marL="457200" indent="-457200">
              <a:spcBef>
                <a:spcPts val="600"/>
              </a:spcBef>
              <a:buClr>
                <a:srgbClr val="C00000"/>
              </a:buClr>
              <a:buSzPct val="100000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-216000" algn="just">
              <a:buFont typeface="Wingdings" pitchFamily="2" charset="2"/>
              <a:buChar char="q"/>
            </a:pPr>
            <a:r>
              <a:rPr lang="zh-CN" altLang="en-US" sz="1470" dirty="0"/>
              <a:t> </a:t>
            </a:r>
            <a:endParaRPr sz="147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C39C9-E9AE-D274-C8FA-3FFC1365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6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7FA8CAF6-B57B-EEEB-F42F-7B852D9AE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568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3"/>
    </mc:Choice>
    <mc:Fallback xmlns="">
      <p:transition spd="slow" advTm="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D4A487-2B73-3A48-F91A-CDB98A94DBB1}"/>
              </a:ext>
            </a:extLst>
          </p:cNvPr>
          <p:cNvSpPr txBox="1"/>
          <p:nvPr/>
        </p:nvSpPr>
        <p:spPr>
          <a:xfrm>
            <a:off x="0" y="13901"/>
            <a:ext cx="6480175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002" rIns="24002">
            <a:spAutoFit/>
          </a:bodyPr>
          <a:lstStyle>
            <a:lvl1pPr algn="ctr">
              <a:defRPr sz="3600" b="1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90"/>
              <a:t>Problems I have found in this system</a:t>
            </a:r>
            <a:endParaRPr sz="189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859AA6D1-83C5-F81C-1280-0F5A61BE9638}"/>
              </a:ext>
            </a:extLst>
          </p:cNvPr>
          <p:cNvSpPr/>
          <p:nvPr/>
        </p:nvSpPr>
        <p:spPr>
          <a:xfrm>
            <a:off x="43965" y="334090"/>
            <a:ext cx="6392245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miter/>
          </a:ln>
        </p:spPr>
        <p:txBody>
          <a:bodyPr lIns="24002" rIns="24002"/>
          <a:lstStyle/>
          <a:p>
            <a:endParaRPr sz="945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80CB1C7-5B0C-CC5D-EE4D-1581C890CEE1}"/>
              </a:ext>
            </a:extLst>
          </p:cNvPr>
          <p:cNvSpPr txBox="1"/>
          <p:nvPr/>
        </p:nvSpPr>
        <p:spPr>
          <a:xfrm>
            <a:off x="147177" y="449989"/>
            <a:ext cx="6185822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>
            <a:lvl1pPr marL="457200" indent="-457200">
              <a:spcBef>
                <a:spcPts val="600"/>
              </a:spcBef>
              <a:buClr>
                <a:srgbClr val="C00000"/>
              </a:buClr>
              <a:buSzPct val="100000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-216000" algn="just">
              <a:buFont typeface="Wingdings" pitchFamily="2" charset="2"/>
              <a:buChar char="q"/>
            </a:pPr>
            <a:r>
              <a:rPr lang="zh-CN" altLang="en-US" sz="1470" dirty="0"/>
              <a:t> </a:t>
            </a:r>
            <a:endParaRPr sz="147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C39C9-E9AE-D274-C8FA-3FFC1365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7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BD0B262B-1080-C4CB-98A2-09365B0AC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4857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38"/>
    </mc:Choice>
    <mc:Fallback xmlns="">
      <p:transition spd="slow" advTm="3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F5B2C-4054-97C1-FA80-66976C3C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E1F5E28-6F8A-9911-6BDB-A838325B5013}"/>
              </a:ext>
            </a:extLst>
          </p:cNvPr>
          <p:cNvSpPr txBox="1"/>
          <p:nvPr/>
        </p:nvSpPr>
        <p:spPr>
          <a:xfrm>
            <a:off x="0" y="13901"/>
            <a:ext cx="6480175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002" rIns="24002">
            <a:spAutoFit/>
          </a:bodyPr>
          <a:lstStyle>
            <a:lvl1pPr algn="ctr">
              <a:defRPr sz="3600" b="1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90"/>
              <a:t>Something new did by me</a:t>
            </a:r>
            <a:endParaRPr sz="189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0ECF1B76-4C15-B7C4-CEAD-0B92C30DE43D}"/>
              </a:ext>
            </a:extLst>
          </p:cNvPr>
          <p:cNvSpPr/>
          <p:nvPr/>
        </p:nvSpPr>
        <p:spPr>
          <a:xfrm>
            <a:off x="43965" y="334090"/>
            <a:ext cx="6392245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miter/>
          </a:ln>
        </p:spPr>
        <p:txBody>
          <a:bodyPr lIns="24002" rIns="24002"/>
          <a:lstStyle/>
          <a:p>
            <a:endParaRPr sz="945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5CC9D2EB-3649-D2CB-00EA-D90D81B1F16C}"/>
              </a:ext>
            </a:extLst>
          </p:cNvPr>
          <p:cNvSpPr txBox="1"/>
          <p:nvPr/>
        </p:nvSpPr>
        <p:spPr>
          <a:xfrm>
            <a:off x="147177" y="449989"/>
            <a:ext cx="6185822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>
            <a:lvl1pPr marL="457200" indent="-457200">
              <a:spcBef>
                <a:spcPts val="600"/>
              </a:spcBef>
              <a:buClr>
                <a:srgbClr val="C00000"/>
              </a:buClr>
              <a:buSzPct val="100000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-216000" algn="just">
              <a:buFont typeface="Wingdings" pitchFamily="2" charset="2"/>
              <a:buChar char="q"/>
            </a:pPr>
            <a:r>
              <a:rPr lang="zh-CN" altLang="en-US" sz="1470" dirty="0"/>
              <a:t> </a:t>
            </a:r>
            <a:endParaRPr sz="147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FB0B7-738B-29F9-B7DD-800983F2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8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B19B5FE9-B647-34CD-275C-A90BC85C21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577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38"/>
    </mc:Choice>
    <mc:Fallback xmlns="">
      <p:transition spd="slow" advTm="3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D4A487-2B73-3A48-F91A-CDB98A94DBB1}"/>
              </a:ext>
            </a:extLst>
          </p:cNvPr>
          <p:cNvSpPr txBox="1"/>
          <p:nvPr/>
        </p:nvSpPr>
        <p:spPr>
          <a:xfrm>
            <a:off x="0" y="13901"/>
            <a:ext cx="6480175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002" rIns="24002">
            <a:spAutoFit/>
          </a:bodyPr>
          <a:lstStyle>
            <a:lvl1pPr algn="ctr">
              <a:defRPr sz="3600" b="1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90"/>
              <a:t>Summary</a:t>
            </a:r>
            <a:endParaRPr sz="189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859AA6D1-83C5-F81C-1280-0F5A61BE9638}"/>
              </a:ext>
            </a:extLst>
          </p:cNvPr>
          <p:cNvSpPr/>
          <p:nvPr/>
        </p:nvSpPr>
        <p:spPr>
          <a:xfrm>
            <a:off x="43965" y="334090"/>
            <a:ext cx="6392245" cy="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miter/>
          </a:ln>
        </p:spPr>
        <p:txBody>
          <a:bodyPr lIns="24002" rIns="24002"/>
          <a:lstStyle/>
          <a:p>
            <a:endParaRPr sz="945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80CB1C7-5B0C-CC5D-EE4D-1581C890CEE1}"/>
              </a:ext>
            </a:extLst>
          </p:cNvPr>
          <p:cNvSpPr txBox="1"/>
          <p:nvPr/>
        </p:nvSpPr>
        <p:spPr>
          <a:xfrm>
            <a:off x="147177" y="449989"/>
            <a:ext cx="6185822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002" rIns="24002">
            <a:spAutoFit/>
          </a:bodyPr>
          <a:lstStyle>
            <a:lvl1pPr marL="457200" indent="-457200">
              <a:spcBef>
                <a:spcPts val="600"/>
              </a:spcBef>
              <a:buClr>
                <a:srgbClr val="C00000"/>
              </a:buClr>
              <a:buSzPct val="100000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-216000" algn="just">
              <a:buFont typeface="Wingdings" pitchFamily="2" charset="2"/>
              <a:buChar char="q"/>
            </a:pPr>
            <a:r>
              <a:rPr lang="zh-CN" altLang="en-US" sz="1470" dirty="0"/>
              <a:t> </a:t>
            </a:r>
            <a:endParaRPr sz="147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C39C9-E9AE-D274-C8FA-3FFC1365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A5F7A-8A7D-6F4D-9858-3ED66B3EA8FD}" type="slidenum">
              <a:rPr lang="en-CN" smtClean="0"/>
              <a:t>9</a:t>
            </a:fld>
            <a:endParaRPr lang="en-CN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A67640A7-51B8-909C-CB64-EBE5AF0499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356835" y="2477110"/>
            <a:ext cx="1080135" cy="10801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403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8"/>
    </mc:Choice>
    <mc:Fallback xmlns="">
      <p:transition spd="slow" advTm="11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27583</TotalTime>
  <Words>128</Words>
  <Application>Microsoft Macintosh PowerPoint</Application>
  <PresentationFormat>Custom</PresentationFormat>
  <Paragraphs>48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Jintian WU 吴金田</dc:creator>
  <cp:lastModifiedBy>Zhuorui YUN (999021264)</cp:lastModifiedBy>
  <cp:revision>18</cp:revision>
  <dcterms:created xsi:type="dcterms:W3CDTF">2023-04-17T02:17:54Z</dcterms:created>
  <dcterms:modified xsi:type="dcterms:W3CDTF">2025-12-26T17:36:56Z</dcterms:modified>
</cp:coreProperties>
</file>